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44"/>
    <p:restoredTop sz="94709"/>
  </p:normalViewPr>
  <p:slideViewPr>
    <p:cSldViewPr>
      <p:cViewPr varScale="1">
        <p:scale>
          <a:sx n="75" d="100"/>
          <a:sy n="75" d="100"/>
        </p:scale>
        <p:origin x="176" y="8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github.com/SeungJin051/cordov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7.png"/><Relationship Id="rId7" Type="http://schemas.openxmlformats.org/officeDocument/2006/relationships/image" Target="../media/image92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9" Type="http://schemas.openxmlformats.org/officeDocument/2006/relationships/image" Target="../media/image10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eungjin051.github.io/Cordova/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5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07.png"/><Relationship Id="rId7" Type="http://schemas.openxmlformats.org/officeDocument/2006/relationships/image" Target="../media/image113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1.png"/><Relationship Id="rId4" Type="http://schemas.openxmlformats.org/officeDocument/2006/relationships/image" Target="../media/image10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66409" y="3344209"/>
            <a:ext cx="9275356" cy="286661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8999" y="4466494"/>
            <a:ext cx="6342366" cy="29776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567596" y="4860059"/>
            <a:ext cx="100116" cy="6007475"/>
            <a:chOff x="11567596" y="4860059"/>
            <a:chExt cx="100116" cy="60074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500000">
              <a:off x="11567596" y="4860059"/>
              <a:ext cx="100116" cy="600747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2784" y="9275457"/>
            <a:ext cx="4032406" cy="11175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83960" y="-885844"/>
            <a:ext cx="10973183" cy="12070848"/>
            <a:chOff x="7883960" y="-885844"/>
            <a:chExt cx="10973183" cy="120708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83960" y="-885844"/>
              <a:ext cx="10973183" cy="1207084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A60B986-1ADC-EB7E-B807-F993AB81CCF9}"/>
              </a:ext>
            </a:extLst>
          </p:cNvPr>
          <p:cNvSpPr txBox="1"/>
          <p:nvPr/>
        </p:nvSpPr>
        <p:spPr>
          <a:xfrm>
            <a:off x="1269974" y="8781870"/>
            <a:ext cx="6216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sz="2800" dirty="0">
                <a:hlinkClick r:id="rId7"/>
              </a:rPr>
              <a:t>https://github.com/SeungJin051/cordova</a:t>
            </a:r>
            <a:endParaRPr kumimoji="1" lang="ko-Kore-KR" altLang="en-US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67857" y="1324724"/>
            <a:ext cx="7236543" cy="12829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5552" y="1269341"/>
            <a:ext cx="1917045" cy="10792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53103" y="-191114"/>
            <a:ext cx="100116" cy="2481115"/>
            <a:chOff x="1053103" y="-191114"/>
            <a:chExt cx="100116" cy="24811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500000">
              <a:off x="1053103" y="-191114"/>
              <a:ext cx="100116" cy="24811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56922" y="2621780"/>
            <a:ext cx="9171871" cy="1167715"/>
            <a:chOff x="4556922" y="2621780"/>
            <a:chExt cx="9171871" cy="116771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56922" y="2621780"/>
              <a:ext cx="9171871" cy="116771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07347" y="4569975"/>
            <a:ext cx="9652768" cy="40211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18640" y="911711"/>
            <a:ext cx="8077847" cy="170382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75302" y="735174"/>
            <a:ext cx="1917045" cy="10792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53103" y="-191114"/>
            <a:ext cx="100116" cy="2481115"/>
            <a:chOff x="1053103" y="-191114"/>
            <a:chExt cx="100116" cy="24811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500000">
              <a:off x="1053103" y="-191114"/>
              <a:ext cx="100116" cy="24811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99099" y="2469934"/>
            <a:ext cx="12267018" cy="6726528"/>
            <a:chOff x="2999099" y="2469934"/>
            <a:chExt cx="12267018" cy="672652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99099" y="2469934"/>
              <a:ext cx="12267018" cy="67265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208" y="0"/>
            <a:ext cx="11496444" cy="10285714"/>
            <a:chOff x="-19208" y="0"/>
            <a:chExt cx="1149644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208" y="0"/>
              <a:ext cx="1149644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77129" y="604767"/>
            <a:ext cx="8027360" cy="51272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39127" y="-384142"/>
            <a:ext cx="100116" cy="3042861"/>
            <a:chOff x="2739127" y="-384142"/>
            <a:chExt cx="100116" cy="30428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9440000">
              <a:off x="2739127" y="-384142"/>
              <a:ext cx="100116" cy="3042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12594" y="1324216"/>
            <a:ext cx="100116" cy="5555413"/>
            <a:chOff x="14212594" y="1324216"/>
            <a:chExt cx="100116" cy="555541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4212594" y="1324216"/>
              <a:ext cx="100116" cy="555541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61143" y="3707295"/>
            <a:ext cx="8210838" cy="53502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208" y="0"/>
            <a:ext cx="11496444" cy="10285714"/>
            <a:chOff x="-19208" y="0"/>
            <a:chExt cx="1149644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208" y="0"/>
              <a:ext cx="1149644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39127" y="-384142"/>
            <a:ext cx="100116" cy="3042861"/>
            <a:chOff x="2739127" y="-384142"/>
            <a:chExt cx="100116" cy="30428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9440000">
              <a:off x="2739127" y="-384142"/>
              <a:ext cx="100116" cy="3042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42961" y="0"/>
            <a:ext cx="8607857" cy="10285714"/>
            <a:chOff x="9242961" y="0"/>
            <a:chExt cx="8607857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42961" y="0"/>
              <a:ext cx="8607857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0263" y="2058083"/>
            <a:ext cx="8072594" cy="6169549"/>
            <a:chOff x="1070263" y="2058083"/>
            <a:chExt cx="8072594" cy="61695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0263" y="2058083"/>
              <a:ext cx="8072594" cy="61695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38724" y="1324724"/>
            <a:ext cx="9730447" cy="170382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5552" y="1269341"/>
            <a:ext cx="1917045" cy="10792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53103" y="-191114"/>
            <a:ext cx="100116" cy="2481115"/>
            <a:chOff x="1053103" y="-191114"/>
            <a:chExt cx="100116" cy="24811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500000">
              <a:off x="1053103" y="-191114"/>
              <a:ext cx="100116" cy="24811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57410" y="2955045"/>
            <a:ext cx="8510335" cy="6938543"/>
            <a:chOff x="5757410" y="2955045"/>
            <a:chExt cx="8510335" cy="69385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57410" y="2955045"/>
              <a:ext cx="8510335" cy="69385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208" y="0"/>
            <a:ext cx="11496444" cy="10285714"/>
            <a:chOff x="-19208" y="0"/>
            <a:chExt cx="1149644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208" y="0"/>
              <a:ext cx="1149644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77129" y="604767"/>
            <a:ext cx="8027360" cy="51272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39127" y="-384142"/>
            <a:ext cx="100116" cy="3042861"/>
            <a:chOff x="2739127" y="-384142"/>
            <a:chExt cx="100116" cy="30428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9440000">
              <a:off x="2739127" y="-384142"/>
              <a:ext cx="100116" cy="3042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12594" y="1324216"/>
            <a:ext cx="100116" cy="5555413"/>
            <a:chOff x="14212594" y="1324216"/>
            <a:chExt cx="100116" cy="555541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4212594" y="1324216"/>
              <a:ext cx="100116" cy="555541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59750" y="4356752"/>
            <a:ext cx="9193505" cy="103264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208" y="0"/>
            <a:ext cx="11496444" cy="10285714"/>
            <a:chOff x="-19208" y="0"/>
            <a:chExt cx="1149644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208" y="0"/>
              <a:ext cx="1149644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39127" y="-384142"/>
            <a:ext cx="100116" cy="3042861"/>
            <a:chOff x="2739127" y="-384142"/>
            <a:chExt cx="100116" cy="30428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9440000">
              <a:off x="2739127" y="-384142"/>
              <a:ext cx="100116" cy="3042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0263" y="2041399"/>
            <a:ext cx="8172698" cy="7059645"/>
            <a:chOff x="1070263" y="2041399"/>
            <a:chExt cx="8172698" cy="70596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0263" y="2041399"/>
              <a:ext cx="8172698" cy="70596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42961" y="0"/>
            <a:ext cx="8625774" cy="10307124"/>
            <a:chOff x="9242961" y="0"/>
            <a:chExt cx="8625774" cy="103071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42961" y="0"/>
              <a:ext cx="8625774" cy="103071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25714" y="1324724"/>
            <a:ext cx="9924733" cy="170382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5552" y="1269341"/>
            <a:ext cx="1917045" cy="10792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53103" y="-191114"/>
            <a:ext cx="100116" cy="2481115"/>
            <a:chOff x="1053103" y="-191114"/>
            <a:chExt cx="100116" cy="24811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500000">
              <a:off x="1053103" y="-191114"/>
              <a:ext cx="100116" cy="24811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18996" y="3974901"/>
            <a:ext cx="6171429" cy="3278898"/>
            <a:chOff x="3518996" y="3974901"/>
            <a:chExt cx="6171429" cy="327889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18996" y="3974901"/>
              <a:ext cx="6171429" cy="32788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15891" y="3718655"/>
            <a:ext cx="3896886" cy="6171429"/>
            <a:chOff x="10815891" y="3718655"/>
            <a:chExt cx="3896886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15891" y="3718655"/>
              <a:ext cx="3896886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208" y="0"/>
            <a:ext cx="11496444" cy="10285714"/>
            <a:chOff x="-19208" y="0"/>
            <a:chExt cx="1149644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208" y="0"/>
              <a:ext cx="1149644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77129" y="604767"/>
            <a:ext cx="8027360" cy="51272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39127" y="-384142"/>
            <a:ext cx="100116" cy="3042861"/>
            <a:chOff x="2739127" y="-384142"/>
            <a:chExt cx="100116" cy="30428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9440000">
              <a:off x="2739127" y="-384142"/>
              <a:ext cx="100116" cy="3042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12594" y="1324216"/>
            <a:ext cx="100116" cy="5555413"/>
            <a:chOff x="14212594" y="1324216"/>
            <a:chExt cx="100116" cy="555541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4212594" y="1324216"/>
              <a:ext cx="100116" cy="555541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222989" y="4254836"/>
            <a:ext cx="2333334" cy="112897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208" y="0"/>
            <a:ext cx="11496444" cy="10285714"/>
            <a:chOff x="-19208" y="0"/>
            <a:chExt cx="1149644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208" y="0"/>
              <a:ext cx="1149644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39127" y="-384142"/>
            <a:ext cx="100116" cy="3042861"/>
            <a:chOff x="2739127" y="-384142"/>
            <a:chExt cx="100116" cy="30428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9440000">
              <a:off x="2739127" y="-384142"/>
              <a:ext cx="100116" cy="3042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83493" y="3195302"/>
            <a:ext cx="12718729" cy="3895111"/>
            <a:chOff x="2783493" y="3195302"/>
            <a:chExt cx="12718729" cy="38951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83493" y="3195302"/>
              <a:ext cx="12718729" cy="38951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9350" y="1032065"/>
            <a:ext cx="2894904" cy="26209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6918" y="3700905"/>
            <a:ext cx="12178534" cy="4524223"/>
            <a:chOff x="-26918" y="3700905"/>
            <a:chExt cx="12178534" cy="452422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6918" y="3700905"/>
              <a:ext cx="12178534" cy="45242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64666" y="7607230"/>
            <a:ext cx="5835813" cy="77709"/>
            <a:chOff x="7964666" y="7607230"/>
            <a:chExt cx="5835813" cy="777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3840000">
              <a:off x="7964666" y="7607230"/>
              <a:ext cx="5835813" cy="777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0304" y="3878609"/>
            <a:ext cx="1441952" cy="1441952"/>
            <a:chOff x="8570304" y="3878609"/>
            <a:chExt cx="1441952" cy="144195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70304" y="3878609"/>
              <a:ext cx="1441952" cy="144195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19726" y="3400805"/>
            <a:ext cx="2283053" cy="27148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12256" y="6684512"/>
            <a:ext cx="1441952" cy="1441952"/>
            <a:chOff x="10012256" y="6684512"/>
            <a:chExt cx="1441952" cy="14419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12256" y="6684512"/>
              <a:ext cx="1441952" cy="144195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16583" y="6163540"/>
            <a:ext cx="2431386" cy="271486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91616" y="6782020"/>
            <a:ext cx="3142791" cy="135770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85118" y="4033002"/>
            <a:ext cx="3989801" cy="135770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40314" y="1324724"/>
            <a:ext cx="7798762" cy="12829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5552" y="1269341"/>
            <a:ext cx="1917045" cy="10792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53103" y="-191114"/>
            <a:ext cx="100116" cy="2481115"/>
            <a:chOff x="1053103" y="-191114"/>
            <a:chExt cx="100116" cy="24811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500000">
              <a:off x="1053103" y="-191114"/>
              <a:ext cx="100116" cy="24811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56055" y="2383158"/>
            <a:ext cx="11173605" cy="6578460"/>
            <a:chOff x="3556055" y="2383158"/>
            <a:chExt cx="11173605" cy="657846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56055" y="2383158"/>
              <a:ext cx="11173605" cy="65784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208" y="0"/>
            <a:ext cx="11496444" cy="10285714"/>
            <a:chOff x="-19208" y="0"/>
            <a:chExt cx="1149644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208" y="0"/>
              <a:ext cx="1149644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75759" y="732797"/>
            <a:ext cx="10216650" cy="50859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39127" y="-384142"/>
            <a:ext cx="100116" cy="3042861"/>
            <a:chOff x="2739127" y="-384142"/>
            <a:chExt cx="100116" cy="30428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9440000">
              <a:off x="2739127" y="-384142"/>
              <a:ext cx="100116" cy="3042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91706" y="303328"/>
            <a:ext cx="100116" cy="7597189"/>
            <a:chOff x="13191706" y="303328"/>
            <a:chExt cx="100116" cy="75971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3191706" y="303328"/>
              <a:ext cx="100116" cy="759718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03683" y="4264505"/>
            <a:ext cx="3396029" cy="103264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208" y="0"/>
            <a:ext cx="11496444" cy="10285714"/>
            <a:chOff x="-19208" y="0"/>
            <a:chExt cx="1149644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208" y="0"/>
              <a:ext cx="1149644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39127" y="-384142"/>
            <a:ext cx="100116" cy="3042861"/>
            <a:chOff x="2739127" y="-384142"/>
            <a:chExt cx="100116" cy="30428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9440000">
              <a:off x="2739127" y="-384142"/>
              <a:ext cx="100116" cy="3042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76121" y="0"/>
            <a:ext cx="8607857" cy="10285714"/>
            <a:chOff x="9076121" y="0"/>
            <a:chExt cx="8607857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76121" y="0"/>
              <a:ext cx="8607857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6079" y="2138283"/>
            <a:ext cx="8106778" cy="3004575"/>
            <a:chOff x="1036079" y="2138283"/>
            <a:chExt cx="8106778" cy="30045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6079" y="2138283"/>
              <a:ext cx="8106778" cy="30045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2711" y="6627737"/>
            <a:ext cx="8140146" cy="2411518"/>
            <a:chOff x="1002711" y="6627737"/>
            <a:chExt cx="8140146" cy="24115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2711" y="6627737"/>
              <a:ext cx="8140146" cy="24115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26325" y="-35688"/>
            <a:ext cx="9851819" cy="12829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76648" y="-91071"/>
            <a:ext cx="1917045" cy="10792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53103" y="-191114"/>
            <a:ext cx="100116" cy="2481115"/>
            <a:chOff x="1053103" y="-191114"/>
            <a:chExt cx="100116" cy="24811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500000">
              <a:off x="1053103" y="-191114"/>
              <a:ext cx="100116" cy="24811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51985" y="1049444"/>
            <a:ext cx="7349520" cy="4253535"/>
            <a:chOff x="1351985" y="1049444"/>
            <a:chExt cx="7349520" cy="425353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1985" y="1049444"/>
              <a:ext cx="7349520" cy="42535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3655" y="5302979"/>
            <a:ext cx="7540449" cy="4439439"/>
            <a:chOff x="1243655" y="5302979"/>
            <a:chExt cx="7540449" cy="44394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3655" y="5302979"/>
              <a:ext cx="7540449" cy="44394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05274" y="1816399"/>
            <a:ext cx="4004929" cy="6973159"/>
            <a:chOff x="11605274" y="1816399"/>
            <a:chExt cx="4004929" cy="697315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05274" y="1816399"/>
              <a:ext cx="4004929" cy="69731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208" y="0"/>
            <a:ext cx="11496444" cy="10285714"/>
            <a:chOff x="-19208" y="0"/>
            <a:chExt cx="1149644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208" y="0"/>
              <a:ext cx="1149644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90729" y="2573053"/>
            <a:ext cx="7754808" cy="50845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39127" y="-384142"/>
            <a:ext cx="100116" cy="3042861"/>
            <a:chOff x="2739127" y="-384142"/>
            <a:chExt cx="100116" cy="30428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9440000">
              <a:off x="2739127" y="-384142"/>
              <a:ext cx="100116" cy="304286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22451" y="6829653"/>
            <a:ext cx="3233677" cy="104792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42111" y="1274276"/>
            <a:ext cx="4281096" cy="7560434"/>
            <a:chOff x="1842111" y="1274276"/>
            <a:chExt cx="4281096" cy="75604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42111" y="1274276"/>
              <a:ext cx="4281096" cy="75604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54713" y="1274276"/>
            <a:ext cx="4376288" cy="7728544"/>
            <a:chOff x="6954713" y="1274276"/>
            <a:chExt cx="4376288" cy="77285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4713" y="1274276"/>
              <a:ext cx="4376288" cy="77285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62508" y="1274276"/>
            <a:ext cx="4281905" cy="7561864"/>
            <a:chOff x="12162508" y="1274276"/>
            <a:chExt cx="4281905" cy="756186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62508" y="1274276"/>
              <a:ext cx="4281905" cy="756186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34746" y="8857744"/>
            <a:ext cx="6310457" cy="15163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6451" y="518752"/>
            <a:ext cx="998541" cy="110365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68191" y="684053"/>
            <a:ext cx="2006171" cy="86205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8629" y="1274276"/>
            <a:ext cx="4004929" cy="6973159"/>
            <a:chOff x="1608629" y="1274276"/>
            <a:chExt cx="4004929" cy="69731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8629" y="1274276"/>
              <a:ext cx="4004929" cy="69731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88176" y="1274276"/>
            <a:ext cx="3909362" cy="6973159"/>
            <a:chOff x="7188176" y="1274276"/>
            <a:chExt cx="3909362" cy="69731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88176" y="1274276"/>
              <a:ext cx="3909362" cy="69731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65433" y="1274276"/>
            <a:ext cx="4042890" cy="6973159"/>
            <a:chOff x="12865433" y="1274276"/>
            <a:chExt cx="4042890" cy="69731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65433" y="1274276"/>
              <a:ext cx="4042890" cy="69731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87563" y="8083311"/>
            <a:ext cx="8151533" cy="20186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0460" y="518752"/>
            <a:ext cx="902493" cy="110365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57076" y="684053"/>
            <a:ext cx="6745571" cy="86205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8629" y="1273144"/>
            <a:ext cx="4105780" cy="7533541"/>
            <a:chOff x="1608629" y="1273144"/>
            <a:chExt cx="4105780" cy="75335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8629" y="1273144"/>
              <a:ext cx="4105780" cy="75335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03997" y="1273144"/>
            <a:ext cx="4136923" cy="7590684"/>
            <a:chOff x="7003997" y="1273144"/>
            <a:chExt cx="4136923" cy="75906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3997" y="1273144"/>
              <a:ext cx="4136923" cy="75906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61091" y="1273144"/>
            <a:ext cx="4105780" cy="7533541"/>
            <a:chOff x="12261091" y="1273144"/>
            <a:chExt cx="4105780" cy="75335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61091" y="1273144"/>
              <a:ext cx="4105780" cy="753354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02162" y="8642562"/>
            <a:ext cx="12064333" cy="10193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2431" y="521581"/>
            <a:ext cx="894617" cy="109517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73581" y="685120"/>
            <a:ext cx="5977438" cy="85402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10417" y="1251128"/>
            <a:ext cx="4376546" cy="7729000"/>
            <a:chOff x="1510417" y="1251128"/>
            <a:chExt cx="4376546" cy="7729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0417" y="1251128"/>
              <a:ext cx="4376546" cy="7729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71428" y="1251128"/>
            <a:ext cx="4342859" cy="7758395"/>
            <a:chOff x="6971428" y="1251128"/>
            <a:chExt cx="4342859" cy="77583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1428" y="1251128"/>
              <a:ext cx="4342859" cy="77583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30497" y="1251128"/>
            <a:ext cx="4368379" cy="7714577"/>
            <a:chOff x="12230497" y="1251128"/>
            <a:chExt cx="4368379" cy="77145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30497" y="1251128"/>
              <a:ext cx="4368379" cy="771457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3210" y="9353337"/>
            <a:ext cx="11590381" cy="10193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84631" y="529000"/>
            <a:ext cx="845818" cy="107291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71676" y="681434"/>
            <a:ext cx="5638562" cy="86665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47231" y="8756756"/>
            <a:ext cx="1494057" cy="103446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19844" y="8776057"/>
            <a:ext cx="1867190" cy="103180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283837" y="8772629"/>
            <a:ext cx="2240314" cy="103865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8629" y="1270176"/>
            <a:ext cx="4357594" cy="7695530"/>
            <a:chOff x="1608629" y="1270176"/>
            <a:chExt cx="4357594" cy="76955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8629" y="1270176"/>
              <a:ext cx="4357594" cy="76955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58667" y="1251128"/>
            <a:ext cx="4368379" cy="7714577"/>
            <a:chOff x="6958667" y="1251128"/>
            <a:chExt cx="4368379" cy="77145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8667" y="1251128"/>
              <a:ext cx="4368379" cy="77145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78116" y="1270176"/>
            <a:ext cx="4357594" cy="7695530"/>
            <a:chOff x="12478116" y="1270176"/>
            <a:chExt cx="4357594" cy="76955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78116" y="1270176"/>
              <a:ext cx="4357594" cy="769553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21745" y="8772629"/>
            <a:ext cx="2204505" cy="10386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84631" y="529000"/>
            <a:ext cx="845818" cy="107291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71676" y="681434"/>
            <a:ext cx="5638562" cy="86665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29276" y="8772629"/>
            <a:ext cx="2227362" cy="104703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70286" y="8772629"/>
            <a:ext cx="2182029" cy="10470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8979906"/>
            <a:ext cx="8952701" cy="19265620"/>
            <a:chOff x="0" y="-8979906"/>
            <a:chExt cx="8952701" cy="192656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8979906"/>
              <a:ext cx="8952701" cy="192656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4229" y="831579"/>
            <a:ext cx="7738472" cy="8622557"/>
            <a:chOff x="1214229" y="831579"/>
            <a:chExt cx="7738472" cy="8622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4229" y="831579"/>
              <a:ext cx="7738472" cy="86225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02602" y="4471364"/>
            <a:ext cx="5154478" cy="108858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76292" y="2361959"/>
            <a:ext cx="3442193" cy="2362097"/>
          </a:xfrm>
          <a:prstGeom prst="rect">
            <a:avLst/>
          </a:prstGeom>
        </p:spPr>
      </p:pic>
      <p:sp>
        <p:nvSpPr>
          <p:cNvPr id="2" name="TextBox 1">
            <a:hlinkClick r:id="rId6"/>
            <a:extLst>
              <a:ext uri="{FF2B5EF4-FFF2-40B4-BE49-F238E27FC236}">
                <a16:creationId xmlns:a16="http://schemas.microsoft.com/office/drawing/2014/main" id="{B043B5DF-317D-2F37-261E-BF11FE139C49}"/>
              </a:ext>
            </a:extLst>
          </p:cNvPr>
          <p:cNvSpPr txBox="1"/>
          <p:nvPr/>
        </p:nvSpPr>
        <p:spPr>
          <a:xfrm>
            <a:off x="10602602" y="3771900"/>
            <a:ext cx="3894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>
                <a:hlinkClick r:id="rId6"/>
              </a:rPr>
              <a:t>https://seungjin051.github.io/Cordova/</a:t>
            </a:r>
            <a:endParaRPr kumimoji="1" lang="ko-Kore-KR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55374" y="1210665"/>
            <a:ext cx="4399279" cy="7769146"/>
            <a:chOff x="3655374" y="1210665"/>
            <a:chExt cx="4399279" cy="77691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55374" y="1210665"/>
              <a:ext cx="4399279" cy="77691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40021" y="1270176"/>
            <a:ext cx="4391292" cy="7755041"/>
            <a:chOff x="10040021" y="1270176"/>
            <a:chExt cx="4391292" cy="77550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40021" y="1270176"/>
              <a:ext cx="4391292" cy="775504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4631" y="529000"/>
            <a:ext cx="845818" cy="107291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71676" y="681434"/>
            <a:ext cx="5638562" cy="86665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64152" y="8785705"/>
            <a:ext cx="2288010" cy="101935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56082" y="8832140"/>
            <a:ext cx="1492914" cy="103865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831" y="8168868"/>
            <a:ext cx="18437455" cy="2135894"/>
            <a:chOff x="-76831" y="8168868"/>
            <a:chExt cx="18437455" cy="21358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831" y="8168868"/>
              <a:ext cx="18437455" cy="21358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415" y="0"/>
            <a:ext cx="18360624" cy="2135894"/>
            <a:chOff x="-38415" y="0"/>
            <a:chExt cx="18360624" cy="21358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8415" y="0"/>
              <a:ext cx="18360624" cy="21358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-4018"/>
            <a:ext cx="9614566" cy="10308940"/>
            <a:chOff x="0" y="-4018"/>
            <a:chExt cx="9614566" cy="103089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4018"/>
              <a:ext cx="9614566" cy="103089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95613" y="-95653"/>
            <a:ext cx="100116" cy="2493448"/>
            <a:chOff x="9395613" y="-95653"/>
            <a:chExt cx="100116" cy="24934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500000">
              <a:off x="9395613" y="-95653"/>
              <a:ext cx="100116" cy="24934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37735" y="2963624"/>
            <a:ext cx="11385516" cy="363249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78527" y="8856098"/>
            <a:ext cx="4911092" cy="111750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85824" y="5347545"/>
            <a:ext cx="7964876" cy="17379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8783" y="7296011"/>
            <a:ext cx="100116" cy="2977681"/>
            <a:chOff x="278783" y="7296011"/>
            <a:chExt cx="100116" cy="29776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500000">
              <a:off x="278783" y="7296011"/>
              <a:ext cx="100116" cy="29776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831" y="8168868"/>
            <a:ext cx="18437455" cy="2135894"/>
            <a:chOff x="-76831" y="8168868"/>
            <a:chExt cx="18437455" cy="21358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831" y="8168868"/>
              <a:ext cx="18437455" cy="21358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415" y="0"/>
            <a:ext cx="18360624" cy="2135894"/>
            <a:chOff x="-38415" y="0"/>
            <a:chExt cx="18360624" cy="21358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8415" y="0"/>
              <a:ext cx="18360624" cy="21358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95613" y="-95653"/>
            <a:ext cx="100116" cy="2493448"/>
            <a:chOff x="9395613" y="-95653"/>
            <a:chExt cx="100116" cy="24934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500000">
              <a:off x="9395613" y="-95653"/>
              <a:ext cx="100116" cy="249344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79483" y="6673975"/>
            <a:ext cx="4911092" cy="111750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05279" y="4417454"/>
            <a:ext cx="13025581" cy="17269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78783" y="7296011"/>
            <a:ext cx="100116" cy="2977681"/>
            <a:chOff x="278783" y="7296011"/>
            <a:chExt cx="100116" cy="297768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500000">
              <a:off x="278783" y="7296011"/>
              <a:ext cx="100116" cy="297768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46674" y="2193042"/>
            <a:ext cx="8900039" cy="244535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208" y="0"/>
            <a:ext cx="11496444" cy="10285714"/>
            <a:chOff x="-19208" y="0"/>
            <a:chExt cx="1149644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208" y="0"/>
              <a:ext cx="1149644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77129" y="604767"/>
            <a:ext cx="8027360" cy="51272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39127" y="-384142"/>
            <a:ext cx="100116" cy="3042861"/>
            <a:chOff x="2739127" y="-384142"/>
            <a:chExt cx="100116" cy="30428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9440000">
              <a:off x="2739127" y="-384142"/>
              <a:ext cx="100116" cy="3042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12594" y="1324216"/>
            <a:ext cx="100116" cy="5555413"/>
            <a:chOff x="14212594" y="1324216"/>
            <a:chExt cx="100116" cy="555541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4212594" y="1324216"/>
              <a:ext cx="100116" cy="555541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21761" y="4252892"/>
            <a:ext cx="7175161" cy="173301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208" y="0"/>
            <a:ext cx="11496444" cy="10285714"/>
            <a:chOff x="-19208" y="0"/>
            <a:chExt cx="1149644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208" y="0"/>
              <a:ext cx="1149644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39127" y="-384142"/>
            <a:ext cx="100116" cy="3042861"/>
            <a:chOff x="2739127" y="-384142"/>
            <a:chExt cx="100116" cy="30428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9440000">
              <a:off x="2739127" y="-384142"/>
              <a:ext cx="100116" cy="3042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7097" y="1468054"/>
            <a:ext cx="8605760" cy="7349605"/>
            <a:chOff x="537097" y="1468054"/>
            <a:chExt cx="8605760" cy="73496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097" y="1468054"/>
              <a:ext cx="8605760" cy="73496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-39578"/>
            <a:ext cx="8640979" cy="10325292"/>
            <a:chOff x="9142857" y="-39578"/>
            <a:chExt cx="8640979" cy="103252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-39578"/>
              <a:ext cx="8640979" cy="103252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17827" y="1334969"/>
            <a:ext cx="7091724" cy="12829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5552" y="1269341"/>
            <a:ext cx="1917045" cy="10792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53103" y="-191114"/>
            <a:ext cx="100116" cy="2481115"/>
            <a:chOff x="1053103" y="-191114"/>
            <a:chExt cx="100116" cy="24811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500000">
              <a:off x="1053103" y="-191114"/>
              <a:ext cx="100116" cy="24811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56922" y="2505631"/>
            <a:ext cx="9171871" cy="6498853"/>
            <a:chOff x="4556922" y="2505631"/>
            <a:chExt cx="9171871" cy="64988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56922" y="2505631"/>
              <a:ext cx="9171871" cy="64988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208" y="0"/>
            <a:ext cx="11496444" cy="10285714"/>
            <a:chOff x="-19208" y="0"/>
            <a:chExt cx="1149644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208" y="0"/>
              <a:ext cx="1149644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77129" y="604767"/>
            <a:ext cx="8027360" cy="51272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39127" y="-384142"/>
            <a:ext cx="100116" cy="3042861"/>
            <a:chOff x="2739127" y="-384142"/>
            <a:chExt cx="100116" cy="30428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9440000">
              <a:off x="2739127" y="-384142"/>
              <a:ext cx="100116" cy="3042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12594" y="1324216"/>
            <a:ext cx="100116" cy="5555413"/>
            <a:chOff x="14212594" y="1324216"/>
            <a:chExt cx="100116" cy="555541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4212594" y="1324216"/>
              <a:ext cx="100116" cy="555541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44122" y="4242646"/>
            <a:ext cx="8357942" cy="268857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208" y="0"/>
            <a:ext cx="11496444" cy="10285714"/>
            <a:chOff x="-19208" y="0"/>
            <a:chExt cx="1149644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208" y="0"/>
              <a:ext cx="1149644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39127" y="-384142"/>
            <a:ext cx="100116" cy="3042861"/>
            <a:chOff x="2739127" y="-384142"/>
            <a:chExt cx="100116" cy="30428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9440000">
              <a:off x="2739127" y="-384142"/>
              <a:ext cx="100116" cy="3042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0263" y="1101418"/>
            <a:ext cx="8072594" cy="8082878"/>
            <a:chOff x="1070263" y="1101418"/>
            <a:chExt cx="8072594" cy="80828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0263" y="1101418"/>
              <a:ext cx="8072594" cy="80828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0"/>
            <a:ext cx="8607857" cy="10285714"/>
            <a:chOff x="9142857" y="0"/>
            <a:chExt cx="8607857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0"/>
              <a:ext cx="8607857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22861" y="1324719"/>
            <a:ext cx="8061504" cy="170382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5552" y="1269341"/>
            <a:ext cx="1917045" cy="10792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53103" y="-191114"/>
            <a:ext cx="100116" cy="2481115"/>
            <a:chOff x="1053103" y="-191114"/>
            <a:chExt cx="100116" cy="24811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500000">
              <a:off x="1053103" y="-191114"/>
              <a:ext cx="100116" cy="24811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67172" y="3173829"/>
            <a:ext cx="9171871" cy="6501892"/>
            <a:chOff x="4567172" y="3173829"/>
            <a:chExt cx="9171871" cy="650189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67172" y="3173829"/>
              <a:ext cx="9171871" cy="65018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19</Words>
  <Application>Microsoft Macintosh PowerPoint</Application>
  <PresentationFormat>사용자 지정</PresentationFormat>
  <Paragraphs>2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임승진</cp:lastModifiedBy>
  <cp:revision>4</cp:revision>
  <dcterms:created xsi:type="dcterms:W3CDTF">2023-12-07T10:49:41Z</dcterms:created>
  <dcterms:modified xsi:type="dcterms:W3CDTF">2023-12-07T01:53:30Z</dcterms:modified>
</cp:coreProperties>
</file>